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8" r:id="rId1"/>
  </p:sldMasterIdLst>
  <p:notesMasterIdLst>
    <p:notesMasterId r:id="rId2"/>
  </p:notesMasterIdLst>
  <p:sldIdLst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966" autoAdjust="0"/>
    <p:restoredTop sz="69714" autoAdjust="0"/>
  </p:normalViewPr>
  <p:slideViewPr>
    <p:cSldViewPr snapToGrid="0">
      <p:cViewPr varScale="1">
        <p:scale>
          <a:sx n="100" d="100"/>
          <a:sy n="100" d="100"/>
        </p:scale>
        <p:origin x="80" y="71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commentAuthors" Target="commentAuthors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//퍼블릭 클래스 매인 메서드 [한글되는거 신기하지 않나요?]</a:t>
            </a:r>
            <a:endParaRPr lang="ko-KR" altLang="en-US"/>
          </a:p>
          <a:p>
            <a:pPr>
              <a:defRPr/>
            </a:pPr>
            <a:r>
              <a:rPr lang="ko-KR" altLang="en-US"/>
              <a:t>public class 객체지향1 { //보기 편하라고 한거에요.</a:t>
            </a:r>
            <a:endParaRPr lang="ko-KR" altLang="en-US"/>
          </a:p>
          <a:p>
            <a:pPr>
              <a:defRPr/>
            </a:pPr>
            <a:r>
              <a:rPr lang="ko-KR" altLang="en-US"/>
              <a:t>	public static void main(String[] args) {</a:t>
            </a:r>
            <a:endParaRPr lang="ko-KR" altLang="en-US"/>
          </a:p>
          <a:p>
            <a:pPr>
              <a:defRPr/>
            </a:pPr>
            <a:r>
              <a:rPr lang="ko-KR" altLang="en-US"/>
              <a:t>		//{1}번 출력문</a:t>
            </a:r>
            <a:endParaRPr lang="ko-KR" altLang="en-US"/>
          </a:p>
          <a:p>
            <a:pPr>
              <a:defRPr/>
            </a:pPr>
            <a:r>
              <a:rPr lang="ko-KR" altLang="en-US"/>
              <a:t>		Triangle t = new Triangle(10.0, 5.0);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System.out.println(t.findArea());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	//{2}번 출력문</a:t>
            </a:r>
            <a:endParaRPr lang="ko-KR" altLang="en-US"/>
          </a:p>
          <a:p>
            <a:pPr>
              <a:defRPr/>
            </a:pPr>
            <a:r>
              <a:rPr lang="ko-KR" altLang="en-US"/>
              <a:t>		Triangle t1 = new Triangle(10.0, 5.0);</a:t>
            </a:r>
            <a:endParaRPr lang="ko-KR" altLang="en-US"/>
          </a:p>
          <a:p>
            <a:pPr>
              <a:defRPr/>
            </a:pPr>
            <a:r>
              <a:rPr lang="ko-KR" altLang="en-US"/>
              <a:t>		Triangle t2 = new Triangle(5.0, 10.0);</a:t>
            </a:r>
            <a:endParaRPr lang="ko-KR" altLang="en-US"/>
          </a:p>
          <a:p>
            <a:pPr>
              <a:defRPr/>
            </a:pPr>
            <a:r>
              <a:rPr lang="ko-KR" altLang="en-US"/>
              <a:t>		Triangle t3 = new Triangle(8.0, 8.0);</a:t>
            </a:r>
            <a:endParaRPr lang="ko-KR" altLang="en-US"/>
          </a:p>
          <a:p>
            <a:pPr>
              <a:defRPr/>
            </a:pPr>
            <a:r>
              <a:rPr lang="ko-KR" altLang="en-US"/>
              <a:t>		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System.out.println(t1.isSameArea(t2));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System.out.println(t1.isSameArea(t3));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r>
              <a:rPr lang="ko-KR" altLang="en-US"/>
              <a:t>class  Triangle {</a:t>
            </a:r>
            <a:endParaRPr lang="ko-KR" altLang="en-US"/>
          </a:p>
          <a:p>
            <a:pPr>
              <a:defRPr/>
            </a:pPr>
            <a:r>
              <a:rPr lang="ko-KR" altLang="en-US"/>
              <a:t>	double a;</a:t>
            </a:r>
            <a:endParaRPr lang="ko-KR" altLang="en-US"/>
          </a:p>
          <a:p>
            <a:pPr>
              <a:defRPr/>
            </a:pPr>
            <a:r>
              <a:rPr lang="ko-KR" altLang="en-US"/>
              <a:t>	double b;</a:t>
            </a:r>
            <a:endParaRPr lang="ko-KR" altLang="en-US"/>
          </a:p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  <a:p>
            <a:pPr>
              <a:defRPr/>
            </a:pPr>
            <a:r>
              <a:rPr lang="ko-KR" altLang="en-US"/>
              <a:t>	Triangle() {} //기본생성자</a:t>
            </a:r>
            <a:endParaRPr lang="ko-KR" altLang="en-US"/>
          </a:p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  <a:p>
            <a:pPr>
              <a:defRPr/>
            </a:pPr>
            <a:r>
              <a:rPr lang="ko-KR" altLang="en-US"/>
              <a:t>	Triangle(double a, double b) {</a:t>
            </a:r>
            <a:endParaRPr lang="ko-KR" altLang="en-US"/>
          </a:p>
          <a:p>
            <a:pPr>
              <a:defRPr/>
            </a:pPr>
            <a:r>
              <a:rPr lang="ko-KR" altLang="en-US"/>
              <a:t>		//생성자 초기화</a:t>
            </a:r>
            <a:endParaRPr lang="ko-KR" altLang="en-US"/>
          </a:p>
          <a:p>
            <a:pPr>
              <a:defRPr/>
            </a:pPr>
            <a:r>
              <a:rPr lang="ko-KR" altLang="en-US"/>
              <a:t>		this.a = a;</a:t>
            </a:r>
            <a:endParaRPr lang="ko-KR" altLang="en-US"/>
          </a:p>
          <a:p>
            <a:pPr>
              <a:defRPr/>
            </a:pPr>
            <a:r>
              <a:rPr lang="ko-KR" altLang="en-US"/>
              <a:t>		this.b = b;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double findArea() {//사용할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		return this.a*this.b/2;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	//{2}의 추가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	String isSameArea(Triangle a) {</a:t>
            </a:r>
            <a:endParaRPr lang="ko-KR" altLang="en-US"/>
          </a:p>
          <a:p>
            <a:pPr>
              <a:defRPr/>
            </a:pPr>
            <a:r>
              <a:rPr lang="ko-KR" altLang="en-US"/>
              <a:t>		if ((this.a*this.b/2) == a.a*a.b/2)</a:t>
            </a:r>
            <a:endParaRPr lang="ko-KR" altLang="en-US"/>
          </a:p>
          <a:p>
            <a:pPr>
              <a:defRPr/>
            </a:pPr>
            <a:r>
              <a:rPr lang="ko-KR" altLang="en-US"/>
              <a:t>			return "삼각형의 크기가 같습니다.";</a:t>
            </a:r>
            <a:endParaRPr lang="ko-KR" altLang="en-US"/>
          </a:p>
          <a:p>
            <a:pPr>
              <a:defRPr/>
            </a:pPr>
            <a:r>
              <a:rPr lang="ko-KR" altLang="en-US"/>
              <a:t>		else</a:t>
            </a:r>
            <a:endParaRPr lang="ko-KR" altLang="en-US"/>
          </a:p>
          <a:p>
            <a:pPr>
              <a:defRPr/>
            </a:pPr>
            <a:r>
              <a:rPr lang="ko-KR" altLang="en-US"/>
              <a:t>			return "삼각형의 크기가 다릅니다.";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//퍼블릭 클래스 매인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public class 객체지향1 {</a:t>
            </a:r>
            <a:endParaRPr lang="ko-KR" altLang="en-US"/>
          </a:p>
          <a:p>
            <a:pPr>
              <a:defRPr/>
            </a:pPr>
            <a:r>
              <a:rPr lang="ko-KR" altLang="en-US"/>
              <a:t>	public static void main(String[] args) {</a:t>
            </a:r>
            <a:endParaRPr lang="ko-KR" altLang="en-US"/>
          </a:p>
          <a:p>
            <a:pPr>
              <a:defRPr/>
            </a:pPr>
            <a:r>
              <a:rPr lang="ko-KR" altLang="en-US"/>
              <a:t>		// 출력문</a:t>
            </a:r>
            <a:endParaRPr lang="ko-KR" altLang="en-US"/>
          </a:p>
          <a:p>
            <a:pPr>
              <a:defRPr/>
            </a:pPr>
            <a:r>
              <a:rPr lang="ko-KR" altLang="en-US"/>
              <a:t>		Printer pr1 = new Printer(20, true);</a:t>
            </a:r>
            <a:endParaRPr lang="ko-KR" altLang="en-US"/>
          </a:p>
          <a:p>
            <a:pPr>
              <a:defRPr/>
            </a:pPr>
            <a:r>
              <a:rPr lang="ko-KR" altLang="en-US"/>
              <a:t>		pr1.print(25);</a:t>
            </a:r>
            <a:endParaRPr lang="ko-KR" altLang="en-US"/>
          </a:p>
          <a:p>
            <a:pPr>
              <a:defRPr/>
            </a:pPr>
            <a:r>
              <a:rPr lang="ko-KR" altLang="en-US"/>
              <a:t>		pr1.setDub(false);</a:t>
            </a:r>
            <a:endParaRPr lang="ko-KR" altLang="en-US"/>
          </a:p>
          <a:p>
            <a:pPr>
              <a:defRPr/>
            </a:pPr>
            <a:r>
              <a:rPr lang="ko-KR" altLang="en-US"/>
              <a:t>		pr1.print(10);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class Printer {</a:t>
            </a:r>
            <a:endParaRPr lang="ko-KR" altLang="en-US"/>
          </a:p>
          <a:p>
            <a:pPr>
              <a:defRPr/>
            </a:pPr>
            <a:r>
              <a:rPr lang="ko-KR" altLang="en-US"/>
              <a:t>	private int numOfPapers = 0; // 안해도 0으로 됨</a:t>
            </a:r>
            <a:endParaRPr lang="ko-KR" altLang="en-US"/>
          </a:p>
          <a:p>
            <a:pPr>
              <a:defRPr/>
            </a:pPr>
            <a:r>
              <a:rPr lang="ko-KR" altLang="en-US"/>
              <a:t>	private Boolean duplex;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int getnumOfPapers() {</a:t>
            </a:r>
            <a:endParaRPr lang="ko-KR" altLang="en-US"/>
          </a:p>
          <a:p>
            <a:pPr>
              <a:defRPr/>
            </a:pPr>
            <a:r>
              <a:rPr lang="ko-KR" altLang="en-US"/>
              <a:t>		return numOfPapers;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void setnumOfPapers(int num) {</a:t>
            </a:r>
            <a:endParaRPr lang="ko-KR" altLang="en-US"/>
          </a:p>
          <a:p>
            <a:pPr>
              <a:defRPr/>
            </a:pPr>
            <a:r>
              <a:rPr lang="ko-KR" altLang="en-US"/>
              <a:t>		if (num &gt;= 0)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this.numOfPapers = num;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boolean getDub() {</a:t>
            </a:r>
            <a:endParaRPr lang="ko-KR" altLang="en-US"/>
          </a:p>
          <a:p>
            <a:pPr>
              <a:defRPr/>
            </a:pPr>
            <a:r>
              <a:rPr lang="ko-KR" altLang="en-US"/>
              <a:t>		return duplex;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void setDub(boolean a) {</a:t>
            </a:r>
            <a:endParaRPr lang="ko-KR" altLang="en-US"/>
          </a:p>
          <a:p>
            <a:pPr>
              <a:defRPr/>
            </a:pPr>
            <a:r>
              <a:rPr lang="ko-KR" altLang="en-US"/>
              <a:t>		if (a == true || a == false)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this.duplex = a;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Printer() {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Printer(int a) {</a:t>
            </a:r>
            <a:endParaRPr lang="ko-KR" altLang="en-US"/>
          </a:p>
          <a:p>
            <a:pPr>
              <a:defRPr/>
            </a:pPr>
            <a:r>
              <a:rPr lang="ko-KR" altLang="en-US"/>
              <a:t>		numOfPapers = a;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public Printer(int a, boolean b) {</a:t>
            </a:r>
            <a:endParaRPr lang="ko-KR" altLang="en-US"/>
          </a:p>
          <a:p>
            <a:pPr>
              <a:defRPr/>
            </a:pPr>
            <a:r>
              <a:rPr lang="ko-KR" altLang="en-US"/>
              <a:t>		numOfPapers = a;</a:t>
            </a:r>
            <a:endParaRPr lang="ko-KR" altLang="en-US"/>
          </a:p>
          <a:p>
            <a:pPr>
              <a:defRPr/>
            </a:pPr>
            <a:r>
              <a:rPr lang="ko-KR" altLang="en-US"/>
              <a:t>		duplex = b;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void print(int amount) {</a:t>
            </a:r>
            <a:endParaRPr lang="ko-KR" altLang="en-US"/>
          </a:p>
          <a:p>
            <a:pPr>
              <a:defRPr/>
            </a:pPr>
            <a:r>
              <a:rPr lang="ko-KR" altLang="en-US"/>
              <a:t>		// 양면판별 함수</a:t>
            </a:r>
            <a:endParaRPr lang="ko-KR" altLang="en-US"/>
          </a:p>
          <a:p>
            <a:pPr>
              <a:defRPr/>
            </a:pPr>
            <a:r>
              <a:rPr lang="ko-KR" altLang="en-US"/>
              <a:t>		if (duplex == true &amp;&amp; amount % 2 == 0) // 양면 인쇄 일경우(짝수 부 인쇄)</a:t>
            </a:r>
            <a:endParaRPr lang="ko-KR" altLang="en-US"/>
          </a:p>
          <a:p>
            <a:pPr>
              <a:defRPr/>
            </a:pPr>
            <a:r>
              <a:rPr lang="ko-KR" altLang="en-US"/>
              <a:t>			amount /= 2;</a:t>
            </a:r>
            <a:endParaRPr lang="ko-KR" altLang="en-US"/>
          </a:p>
          <a:p>
            <a:pPr>
              <a:defRPr/>
            </a:pPr>
            <a:r>
              <a:rPr lang="ko-KR" altLang="en-US"/>
              <a:t>		else if (duplex == true &amp;&amp; amount % 2 == 1) // (홀수 부 인쇄)</a:t>
            </a:r>
            <a:endParaRPr lang="ko-KR" altLang="en-US"/>
          </a:p>
          <a:p>
            <a:pPr>
              <a:defRPr/>
            </a:pPr>
            <a:r>
              <a:rPr lang="ko-KR" altLang="en-US"/>
              <a:t>			amount = (amount / 2) + 1;</a:t>
            </a:r>
            <a:endParaRPr lang="ko-KR" altLang="en-US"/>
          </a:p>
          <a:p>
            <a:pPr>
              <a:defRPr/>
            </a:pPr>
            <a:r>
              <a:rPr lang="ko-KR" altLang="en-US"/>
              <a:t>		// 출력부 함수</a:t>
            </a:r>
            <a:endParaRPr lang="ko-KR" altLang="en-US"/>
          </a:p>
          <a:p>
            <a:pPr>
              <a:defRPr/>
            </a:pPr>
            <a:r>
              <a:rPr lang="ko-KR" altLang="en-US"/>
              <a:t>		if (this.numOfPapers == 0)// 용지가 없을때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System.out.println("남아있는 용지가 없습니다.");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else if (this.numOfPapers - amount &lt; 0 &amp;&amp; duplex == false) {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System.out.println(this.numOfPapers + "장 출력 했습니다. 용지가 부족합니다. " + (amount - this.numOfPapers) + "장이 모자릅니다.");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this.numOfPapers = 0;</a:t>
            </a:r>
            <a:endParaRPr lang="ko-KR" altLang="en-US"/>
          </a:p>
          <a:p>
            <a:pPr>
              <a:defRPr/>
            </a:pPr>
            <a:r>
              <a:rPr lang="ko-KR" altLang="en-US"/>
              <a:t>		}</a:t>
            </a:r>
            <a:endParaRPr lang="ko-KR" altLang="en-US"/>
          </a:p>
          <a:p>
            <a:pPr>
              <a:defRPr/>
            </a:pPr>
            <a:r>
              <a:rPr lang="ko-KR" altLang="en-US"/>
              <a:t>		// 양면인쇄의 경우</a:t>
            </a:r>
            <a:endParaRPr lang="ko-KR" altLang="en-US"/>
          </a:p>
          <a:p>
            <a:pPr>
              <a:defRPr/>
            </a:pPr>
            <a:r>
              <a:rPr lang="ko-KR" altLang="en-US"/>
              <a:t>		else if (this.numOfPapers - amount &lt; 0 &amp;&amp; duplex == true) {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</a:t>
            </a:r>
            <a:endParaRPr lang="ko-KR" altLang="en-US"/>
          </a:p>
          <a:p>
            <a:pPr>
              <a:defRPr/>
            </a:pPr>
            <a:r>
              <a:rPr lang="ko-KR" altLang="en-US"/>
              <a:t>					this.numOfPapers + "장 양면 출력 했습니다. 용지가 부족합니다. " + (amount - this.numOfPapers) + "장이 모자릅니다.");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this.numOfPapers = 0;</a:t>
            </a:r>
            <a:endParaRPr lang="ko-KR" altLang="en-US"/>
          </a:p>
          <a:p>
            <a:pPr>
              <a:defRPr/>
            </a:pPr>
            <a:r>
              <a:rPr lang="ko-KR" altLang="en-US"/>
              <a:t>		} else if (this.numOfPapers - amount &gt;= 0 &amp;&amp; duplex == true) {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System.out.println(amount + "장 양면 출력했습니다. 남은 용지는 " + (this.numOfPapers - amount) + "장 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this.numOfPapers -= amount;</a:t>
            </a:r>
            <a:endParaRPr lang="ko-KR" altLang="en-US"/>
          </a:p>
          <a:p>
            <a:pPr>
              <a:defRPr/>
            </a:pPr>
            <a:r>
              <a:rPr lang="ko-KR" altLang="en-US"/>
              <a:t>		}</a:t>
            </a:r>
            <a:endParaRPr lang="ko-KR" altLang="en-US"/>
          </a:p>
          <a:p>
            <a:pPr>
              <a:defRPr/>
            </a:pPr>
            <a:r>
              <a:rPr lang="ko-KR" altLang="en-US"/>
              <a:t>		// 정상출력의경우</a:t>
            </a:r>
            <a:endParaRPr lang="ko-KR" altLang="en-US"/>
          </a:p>
          <a:p>
            <a:pPr>
              <a:defRPr/>
            </a:pPr>
            <a:r>
              <a:rPr lang="ko-KR" altLang="en-US"/>
              <a:t>		else {</a:t>
            </a:r>
            <a:endParaRPr lang="ko-KR" altLang="en-US"/>
          </a:p>
          <a:p>
            <a:pPr>
              <a:defRPr/>
            </a:pPr>
            <a:r>
              <a:rPr lang="ko-KR" altLang="en-US"/>
              <a:t>			this.numOfPapers -= amount;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System.out.println("남은 용지는 " + this.numOfPapers + "장 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}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//퍼블릭 클래스 매인 메서드 [한글되는거 신기하지 않나요?]</a:t>
            </a:r>
            <a:endParaRPr lang="en-US" altLang="ko-KR"/>
          </a:p>
          <a:p>
            <a:pPr>
              <a:defRPr/>
            </a:pPr>
            <a:r>
              <a:rPr lang="en-US" altLang="ko-KR"/>
              <a:t>public class 객체지향1 { //보기 편하라고 한거에요.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static void main(String[] args) {</a:t>
            </a:r>
            <a:endParaRPr lang="en-US" altLang="ko-KR"/>
          </a:p>
          <a:p>
            <a:pPr>
              <a:defRPr/>
            </a:pPr>
            <a:r>
              <a:rPr lang="en-US" altLang="ko-KR"/>
              <a:t>		//{3}출력문</a:t>
            </a:r>
            <a:endParaRPr lang="en-US" altLang="ko-KR"/>
          </a:p>
          <a:p>
            <a:pPr>
              <a:defRPr/>
            </a:pPr>
            <a:r>
              <a:rPr lang="en-US" altLang="ko-KR"/>
              <a:t>		Member m1 = new Member();</a:t>
            </a:r>
            <a:endParaRPr lang="en-US" altLang="ko-KR"/>
          </a:p>
          <a:p>
            <a:pPr>
              <a:defRPr/>
            </a:pPr>
            <a:r>
              <a:rPr lang="en-US" altLang="ko-KR"/>
              <a:t>		m1.name = "아이유";</a:t>
            </a:r>
            <a:endParaRPr lang="en-US" altLang="ko-KR"/>
          </a:p>
          <a:p>
            <a:pPr>
              <a:defRPr/>
            </a:pPr>
            <a:r>
              <a:rPr lang="en-US" altLang="ko-KR"/>
              <a:t>		m1.user_ID = "IU1234";</a:t>
            </a:r>
            <a:endParaRPr lang="en-US" altLang="ko-KR"/>
          </a:p>
          <a:p>
            <a:pPr>
              <a:defRPr/>
            </a:pPr>
            <a:r>
              <a:rPr lang="en-US" altLang="ko-KR"/>
              <a:t>		m1.user_PW = "IU123123!!";</a:t>
            </a:r>
            <a:endParaRPr lang="en-US" altLang="ko-KR"/>
          </a:p>
          <a:p>
            <a:pPr>
              <a:defRPr/>
            </a:pPr>
            <a:r>
              <a:rPr lang="en-US" altLang="ko-KR"/>
              <a:t>		m1.age = 30; //아이유 몇살임?</a:t>
            </a:r>
            <a:endParaRPr lang="en-US" altLang="ko-KR"/>
          </a:p>
          <a:p>
            <a:pPr>
              <a:defRPr/>
            </a:pPr>
            <a:r>
              <a:rPr lang="en-US" altLang="ko-KR"/>
              <a:t>		Member m2 = new Member("어른유", "adult123", "adult12", 50);</a:t>
            </a:r>
            <a:endParaRPr lang="en-US" altLang="ko-KR"/>
          </a:p>
          <a:p>
            <a:pPr>
              <a:defRPr/>
            </a:pPr>
            <a:r>
              <a:rPr lang="en-US" altLang="ko-KR"/>
              <a:t>		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System.out.println(m1.name);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System.out.println(m1.user_ID);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System.out.println(m1.user_PW);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System.out.println(m1.age);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System.out.println(m2.name);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System.out.println(m2.user_ID);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System.out.println(m2.user_PW);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System.out.println(m2.age);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r>
              <a:rPr lang="en-US" altLang="ko-KR"/>
              <a:t>class  Member {</a:t>
            </a:r>
            <a:endParaRPr lang="en-US" altLang="ko-KR"/>
          </a:p>
          <a:p>
            <a:pPr>
              <a:defRPr/>
            </a:pPr>
            <a:r>
              <a:rPr lang="en-US" altLang="ko-KR"/>
              <a:t>	//외부 객체와 접근불가 이므로 (default)로 두면 된다.</a:t>
            </a:r>
            <a:endParaRPr lang="en-US" altLang="ko-KR"/>
          </a:p>
          <a:p>
            <a:pPr>
              <a:defRPr/>
            </a:pPr>
            <a:r>
              <a:rPr lang="en-US" altLang="ko-KR"/>
              <a:t>	String name;</a:t>
            </a:r>
            <a:endParaRPr lang="en-US" altLang="ko-KR"/>
          </a:p>
          <a:p>
            <a:pPr>
              <a:defRPr/>
            </a:pPr>
            <a:r>
              <a:rPr lang="en-US" altLang="ko-KR"/>
              <a:t>	String user_ID;</a:t>
            </a:r>
            <a:endParaRPr lang="en-US" altLang="ko-KR"/>
          </a:p>
          <a:p>
            <a:pPr>
              <a:defRPr/>
            </a:pPr>
            <a:r>
              <a:rPr lang="en-US" altLang="ko-KR"/>
              <a:t>	String user_PW;</a:t>
            </a:r>
            <a:endParaRPr lang="en-US" altLang="ko-KR"/>
          </a:p>
          <a:p>
            <a:pPr>
              <a:defRPr/>
            </a:pPr>
            <a:r>
              <a:rPr lang="en-US" altLang="ko-KR"/>
              <a:t>	int age;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en-US" altLang="ko-KR"/>
          </a:p>
          <a:p>
            <a:pPr>
              <a:defRPr/>
            </a:pPr>
            <a:r>
              <a:rPr lang="en-US" altLang="ko-KR"/>
              <a:t>	//기본생성자를 따로 만들어야 한다.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Member() {}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en-US" altLang="ko-KR"/>
          </a:p>
          <a:p>
            <a:pPr>
              <a:defRPr/>
            </a:pPr>
            <a:r>
              <a:rPr lang="en-US" altLang="ko-KR"/>
              <a:t>	//같은 패키지 안에서 사용할 시 (def</a:t>
            </a:r>
            <a:endParaRPr lang="en-US" altLang="ko-KR"/>
          </a:p>
          <a:p>
            <a:pPr>
              <a:defRPr/>
            </a:pPr>
            <a:r>
              <a:rPr lang="en-US" altLang="ko-KR"/>
              <a:t>	Member(String a, String b, String c, int d) {</a:t>
            </a:r>
            <a:endParaRPr lang="en-US" altLang="ko-KR"/>
          </a:p>
          <a:p>
            <a:pPr>
              <a:defRPr/>
            </a:pPr>
            <a:r>
              <a:rPr lang="en-US" altLang="ko-KR"/>
              <a:t>		this.name = a;</a:t>
            </a:r>
            <a:endParaRPr lang="en-US" altLang="ko-KR"/>
          </a:p>
          <a:p>
            <a:pPr>
              <a:defRPr/>
            </a:pPr>
            <a:r>
              <a:rPr lang="en-US" altLang="ko-KR"/>
              <a:t>		this.user_ID = b;</a:t>
            </a:r>
            <a:endParaRPr lang="en-US" altLang="ko-KR"/>
          </a:p>
          <a:p>
            <a:pPr>
              <a:defRPr/>
            </a:pPr>
            <a:r>
              <a:rPr lang="en-US" altLang="ko-KR"/>
              <a:t>		this.user_PW = c;</a:t>
            </a:r>
            <a:endParaRPr lang="en-US" altLang="ko-KR"/>
          </a:p>
          <a:p>
            <a:pPr>
              <a:defRPr/>
            </a:pPr>
            <a:r>
              <a:rPr lang="en-US" altLang="ko-KR"/>
              <a:t>		this.age = d;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//퍼블릭 클래스 매인 메서드 [한글되는거 신기하지 않나요?]</a:t>
            </a:r>
            <a:endParaRPr lang="en-US" altLang="ko-KR"/>
          </a:p>
          <a:p>
            <a:pPr>
              <a:defRPr/>
            </a:pPr>
            <a:r>
              <a:rPr lang="en-US" altLang="ko-KR"/>
              <a:t>public class 객체지향1 { // 보기 편하라고 한거에요.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static void main(String[] args) {</a:t>
            </a:r>
            <a:endParaRPr lang="en-US" altLang="ko-KR"/>
          </a:p>
          <a:p>
            <a:pPr>
              <a:defRPr/>
            </a:pPr>
            <a:r>
              <a:rPr lang="en-US" altLang="ko-KR"/>
              <a:t>		// {4}출력문</a:t>
            </a:r>
            <a:endParaRPr lang="en-US" altLang="ko-KR"/>
          </a:p>
          <a:p>
            <a:pPr>
              <a:defRPr/>
            </a:pPr>
            <a:r>
              <a:rPr lang="en-US" altLang="ko-KR"/>
              <a:t>		Car c1 = new Car("red");</a:t>
            </a:r>
            <a:endParaRPr lang="en-US" altLang="ko-KR"/>
          </a:p>
          <a:p>
            <a:pPr>
              <a:defRPr/>
            </a:pPr>
            <a:r>
              <a:rPr lang="en-US" altLang="ko-KR"/>
              <a:t>		Car c2 = new Car("blue");</a:t>
            </a:r>
            <a:endParaRPr lang="en-US" altLang="ko-KR"/>
          </a:p>
          <a:p>
            <a:pPr>
              <a:defRPr/>
            </a:pPr>
            <a:r>
              <a:rPr lang="en-US" altLang="ko-KR"/>
              <a:t>		Car c3 = new Car("RED");</a:t>
            </a:r>
            <a:endParaRPr lang="en-US" altLang="ko-KR"/>
          </a:p>
          <a:p>
            <a:pPr>
              <a:defRPr/>
            </a:pPr>
            <a:r>
              <a:rPr lang="en-US" altLang="ko-KR"/>
              <a:t>		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System.out.printf("자동차 수 : %d 빨간색 자동차 수 : %d"</a:t>
            </a:r>
            <a:endParaRPr lang="en-US" altLang="ko-KR"/>
          </a:p>
          <a:p>
            <a:pPr>
              <a:defRPr/>
            </a:pPr>
            <a:r>
              <a:rPr lang="en-US" altLang="ko-KR"/>
              <a:t>				,Car.getNumOfCar(),Car.getNumOfRedCar());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class Car {</a:t>
            </a:r>
            <a:endParaRPr lang="en-US" altLang="ko-KR"/>
          </a:p>
          <a:p>
            <a:pPr>
              <a:defRPr/>
            </a:pPr>
            <a:r>
              <a:rPr lang="en-US" altLang="ko-KR"/>
              <a:t>	String color;</a:t>
            </a:r>
            <a:endParaRPr lang="en-US" altLang="ko-KR"/>
          </a:p>
          <a:p>
            <a:pPr>
              <a:defRPr/>
            </a:pPr>
            <a:r>
              <a:rPr lang="en-US" altLang="ko-KR"/>
              <a:t>	static int count = 0;</a:t>
            </a:r>
            <a:endParaRPr lang="en-US" altLang="ko-KR"/>
          </a:p>
          <a:p>
            <a:pPr>
              <a:defRPr/>
            </a:pPr>
            <a:r>
              <a:rPr lang="en-US" altLang="ko-KR"/>
              <a:t>	static int redcount = 0;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public Car() {//이건 안만들어도됨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public Car(String a) {</a:t>
            </a:r>
            <a:endParaRPr lang="en-US" altLang="ko-KR"/>
          </a:p>
          <a:p>
            <a:pPr>
              <a:defRPr/>
            </a:pPr>
            <a:r>
              <a:rPr lang="en-US" altLang="ko-KR"/>
              <a:t>		 this.color = a;</a:t>
            </a:r>
            <a:endParaRPr lang="en-US" altLang="ko-KR"/>
          </a:p>
          <a:p>
            <a:pPr>
              <a:defRPr/>
            </a:pPr>
            <a:r>
              <a:rPr lang="en-US" altLang="ko-KR"/>
              <a:t>		 count++;</a:t>
            </a:r>
            <a:endParaRPr lang="en-US" altLang="ko-KR"/>
          </a:p>
          <a:p>
            <a:pPr>
              <a:defRPr/>
            </a:pPr>
            <a:r>
              <a:rPr lang="en-US" altLang="ko-KR"/>
              <a:t>		 if (a.equals("red") || a.equals("RED")) redcount++;</a:t>
            </a:r>
            <a:endParaRPr lang="en-US" altLang="ko-KR"/>
          </a:p>
          <a:p>
            <a:pPr>
              <a:defRPr/>
            </a:pPr>
            <a:r>
              <a:rPr lang="en-US" altLang="ko-KR"/>
              <a:t>	 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static int getNumOfCar() {</a:t>
            </a:r>
            <a:endParaRPr lang="en-US" altLang="ko-KR"/>
          </a:p>
          <a:p>
            <a:pPr>
              <a:defRPr/>
            </a:pPr>
            <a:r>
              <a:rPr lang="en-US" altLang="ko-KR"/>
              <a:t>		return count;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static int getNumOfRedCar() {</a:t>
            </a:r>
            <a:endParaRPr lang="en-US" altLang="ko-KR"/>
          </a:p>
          <a:p>
            <a:pPr>
              <a:defRPr/>
            </a:pPr>
            <a:r>
              <a:rPr lang="en-US" altLang="ko-KR"/>
              <a:t>		return redcount;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//퍼블릭 클래스 매인 메서드 [한글되는거 신기하지 않나요?]</a:t>
            </a:r>
            <a:endParaRPr lang="en-US" altLang="ko-KR"/>
          </a:p>
          <a:p>
            <a:pPr>
              <a:defRPr/>
            </a:pPr>
            <a:r>
              <a:rPr lang="en-US" altLang="ko-KR"/>
              <a:t>public class 객체지향1 { // 보기 편하라고 한거에요.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static void main(String[] args) {</a:t>
            </a:r>
            <a:endParaRPr lang="en-US" altLang="ko-KR"/>
          </a:p>
          <a:p>
            <a:pPr>
              <a:defRPr/>
            </a:pPr>
            <a:r>
              <a:rPr lang="en-US" altLang="ko-KR"/>
              <a:t>		// {5}출력문</a:t>
            </a:r>
            <a:endParaRPr lang="en-US" altLang="ko-KR"/>
          </a:p>
          <a:p>
            <a:pPr>
              <a:defRPr/>
            </a:pPr>
            <a:r>
              <a:rPr lang="en-US" altLang="ko-KR"/>
              <a:t>		Line a = new Line(1);</a:t>
            </a:r>
            <a:endParaRPr lang="en-US" altLang="ko-KR"/>
          </a:p>
          <a:p>
            <a:pPr>
              <a:defRPr/>
            </a:pPr>
            <a:r>
              <a:rPr lang="en-US" altLang="ko-KR"/>
              <a:t>		Line b = new Line(1);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	System.out.println(a.isSameLine(b));</a:t>
            </a:r>
            <a:endParaRPr lang="en-US" altLang="ko-KR"/>
          </a:p>
          <a:p>
            <a:pPr>
              <a:defRPr/>
            </a:pPr>
            <a:r>
              <a:rPr lang="en-US" altLang="ko-KR"/>
              <a:t>		// 길이가 같은 비교하고 불린값을 반환하는 메서드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System.out.println(a == b);</a:t>
            </a:r>
            <a:endParaRPr lang="en-US" altLang="ko-KR"/>
          </a:p>
          <a:p>
            <a:pPr>
              <a:defRPr/>
            </a:pPr>
            <a:r>
              <a:rPr lang="en-US" altLang="ko-KR"/>
              <a:t>		// 직접비교시 주소값을 비교한다. false를 반환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class Line {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int length;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public Line(int a) { // 생성자를 만든다.</a:t>
            </a:r>
            <a:endParaRPr lang="en-US" altLang="ko-KR"/>
          </a:p>
          <a:p>
            <a:pPr>
              <a:defRPr/>
            </a:pPr>
            <a:r>
              <a:rPr lang="en-US" altLang="ko-KR"/>
              <a:t>		this.length = a; // this는 생략가능하다.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boolean isSameLine(Line a) {</a:t>
            </a:r>
            <a:endParaRPr lang="en-US" altLang="ko-KR"/>
          </a:p>
          <a:p>
            <a:pPr>
              <a:defRPr/>
            </a:pPr>
            <a:r>
              <a:rPr lang="en-US" altLang="ko-KR"/>
              <a:t>		return this.length == a.length;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//퍼블릭 클래스 매인 메서드 [한글되는거 신기하지 않나요?]</a:t>
            </a:r>
            <a:endParaRPr lang="en-US" altLang="ko-KR"/>
          </a:p>
          <a:p>
            <a:pPr>
              <a:defRPr/>
            </a:pPr>
            <a:r>
              <a:rPr lang="en-US" altLang="ko-KR"/>
              <a:t>public class 객체지향1 { // 보기 편하라고 한거에요.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static void main(String[] args) {</a:t>
            </a:r>
            <a:endParaRPr lang="en-US" altLang="ko-KR"/>
          </a:p>
          <a:p>
            <a:pPr>
              <a:defRPr/>
            </a:pPr>
            <a:r>
              <a:rPr lang="en-US" altLang="ko-KR"/>
              <a:t>		// {6}출력문</a:t>
            </a:r>
            <a:endParaRPr lang="en-US" altLang="ko-KR"/>
          </a:p>
          <a:p>
            <a:pPr>
              <a:defRPr/>
            </a:pPr>
            <a:r>
              <a:rPr lang="en-US" altLang="ko-KR"/>
              <a:t>		Complex c1 = new Complex(2.0);</a:t>
            </a:r>
            <a:endParaRPr lang="en-US" altLang="ko-KR"/>
          </a:p>
          <a:p>
            <a:pPr>
              <a:defRPr/>
            </a:pPr>
            <a:r>
              <a:rPr lang="en-US" altLang="ko-KR"/>
              <a:t>		c1.print();</a:t>
            </a:r>
            <a:endParaRPr lang="en-US" altLang="ko-KR"/>
          </a:p>
          <a:p>
            <a:pPr>
              <a:defRPr/>
            </a:pPr>
            <a:r>
              <a:rPr lang="en-US" altLang="ko-KR"/>
              <a:t>		Complex c2 = new Complex(1.5, 2.5);</a:t>
            </a:r>
            <a:endParaRPr lang="en-US" altLang="ko-KR"/>
          </a:p>
          <a:p>
            <a:pPr>
              <a:defRPr/>
            </a:pPr>
            <a:r>
              <a:rPr lang="en-US" altLang="ko-KR"/>
              <a:t>		c2.print();</a:t>
            </a:r>
            <a:endParaRPr lang="en-US" altLang="ko-KR"/>
          </a:p>
          <a:p>
            <a:pPr>
              <a:defRPr/>
            </a:pPr>
            <a:r>
              <a:rPr lang="en-US" altLang="ko-KR"/>
              <a:t>		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class Complex {</a:t>
            </a:r>
            <a:endParaRPr lang="en-US" altLang="ko-KR"/>
          </a:p>
          <a:p>
            <a:pPr>
              <a:defRPr/>
            </a:pPr>
            <a:r>
              <a:rPr lang="en-US" altLang="ko-KR"/>
              <a:t>	double x;</a:t>
            </a:r>
            <a:endParaRPr lang="en-US" altLang="ko-KR"/>
          </a:p>
          <a:p>
            <a:pPr>
              <a:defRPr/>
            </a:pPr>
            <a:r>
              <a:rPr lang="en-US" altLang="ko-KR"/>
              <a:t>	double n;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Complex(double a) {</a:t>
            </a:r>
            <a:endParaRPr lang="en-US" altLang="ko-KR"/>
          </a:p>
          <a:p>
            <a:pPr>
              <a:defRPr/>
            </a:pPr>
            <a:r>
              <a:rPr lang="en-US" altLang="ko-KR"/>
              <a:t>		this.x = a;</a:t>
            </a:r>
            <a:endParaRPr lang="en-US" altLang="ko-KR"/>
          </a:p>
          <a:p>
            <a:pPr>
              <a:defRPr/>
            </a:pPr>
            <a:r>
              <a:rPr lang="en-US" altLang="ko-KR"/>
              <a:t>		//복소수 부분을 만들지않아도, 0.0으로 초기화해준다.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Complex(double a, double b) {</a:t>
            </a:r>
            <a:endParaRPr lang="en-US" altLang="ko-KR"/>
          </a:p>
          <a:p>
            <a:pPr>
              <a:defRPr/>
            </a:pPr>
            <a:r>
              <a:rPr lang="en-US" altLang="ko-KR"/>
              <a:t>		this.x = a;</a:t>
            </a:r>
            <a:endParaRPr lang="en-US" altLang="ko-KR"/>
          </a:p>
          <a:p>
            <a:pPr>
              <a:defRPr/>
            </a:pPr>
            <a:r>
              <a:rPr lang="en-US" altLang="ko-KR"/>
              <a:t>		this.n = b;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	</a:t>
            </a:r>
            <a:endParaRPr lang="en-US" altLang="ko-KR"/>
          </a:p>
          <a:p>
            <a:pPr>
              <a:defRPr/>
            </a:pPr>
            <a:r>
              <a:rPr lang="en-US" altLang="ko-KR"/>
              <a:t>	void print() {</a:t>
            </a:r>
            <a:endParaRPr lang="en-US" altLang="ko-KR"/>
          </a:p>
          <a:p>
            <a:pPr>
              <a:defRPr/>
            </a:pPr>
            <a:r>
              <a:rPr lang="en-US" altLang="ko-KR"/>
              <a:t>		System.out.println(this.x + " + " + this.n+"i");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//퍼블릭 클래스 매인 메서드 [한글되는거 신기하지 않나요?]</a:t>
            </a:r>
            <a:endParaRPr lang="ko-KR" altLang="en-US"/>
          </a:p>
          <a:p>
            <a:pPr>
              <a:defRPr/>
            </a:pPr>
            <a:r>
              <a:rPr lang="ko-KR" altLang="en-US"/>
              <a:t>public class 객체지향1 { // 보기 편하라고 한거에요.</a:t>
            </a:r>
            <a:endParaRPr lang="ko-KR" altLang="en-US"/>
          </a:p>
          <a:p>
            <a:pPr>
              <a:defRPr/>
            </a:pPr>
            <a:r>
              <a:rPr lang="ko-KR" altLang="en-US"/>
              <a:t>	public static void main(String[] args) {</a:t>
            </a:r>
            <a:endParaRPr lang="ko-KR" altLang="en-US"/>
          </a:p>
          <a:p>
            <a:pPr>
              <a:defRPr/>
            </a:pPr>
            <a:r>
              <a:rPr lang="ko-KR" altLang="en-US"/>
              <a:t>		// {7}출력문</a:t>
            </a:r>
            <a:endParaRPr lang="ko-KR" altLang="en-US"/>
          </a:p>
          <a:p>
            <a:pPr>
              <a:defRPr/>
            </a:pPr>
            <a:r>
              <a:rPr lang="ko-KR" altLang="en-US"/>
              <a:t>		GolfClub g1 = new GolfClub();</a:t>
            </a:r>
            <a:endParaRPr lang="ko-KR" altLang="en-US"/>
          </a:p>
          <a:p>
            <a:pPr>
              <a:defRPr/>
            </a:pPr>
            <a:r>
              <a:rPr lang="ko-KR" altLang="en-US"/>
              <a:t>		g1.print();</a:t>
            </a:r>
            <a:endParaRPr lang="ko-KR" altLang="en-US"/>
          </a:p>
          <a:p>
            <a:pPr>
              <a:defRPr/>
            </a:pPr>
            <a:r>
              <a:rPr lang="ko-KR" altLang="en-US"/>
              <a:t>		GolfClub g2 = new GolfClub(8);</a:t>
            </a:r>
            <a:endParaRPr lang="ko-KR" altLang="en-US"/>
          </a:p>
          <a:p>
            <a:pPr>
              <a:defRPr/>
            </a:pPr>
            <a:r>
              <a:rPr lang="ko-KR" altLang="en-US"/>
              <a:t>		g2.print();</a:t>
            </a:r>
            <a:endParaRPr lang="ko-KR" altLang="en-US"/>
          </a:p>
          <a:p>
            <a:pPr>
              <a:defRPr/>
            </a:pPr>
            <a:r>
              <a:rPr lang="ko-KR" altLang="en-US"/>
              <a:t>		GolfClub g3 = new GolfClub("피터");</a:t>
            </a:r>
            <a:endParaRPr lang="ko-KR" altLang="en-US"/>
          </a:p>
          <a:p>
            <a:pPr>
              <a:defRPr/>
            </a:pPr>
            <a:r>
              <a:rPr lang="ko-KR" altLang="en-US"/>
              <a:t>		g3.print();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class GolfClub {</a:t>
            </a:r>
            <a:endParaRPr lang="ko-KR" altLang="en-US"/>
          </a:p>
          <a:p>
            <a:pPr>
              <a:defRPr/>
            </a:pPr>
            <a:r>
              <a:rPr lang="ko-KR" altLang="en-US"/>
              <a:t>	int num = 7;// 공란일시 7이나오도록 초기화</a:t>
            </a:r>
            <a:endParaRPr lang="ko-KR" altLang="en-US"/>
          </a:p>
          <a:p>
            <a:pPr>
              <a:defRPr/>
            </a:pPr>
            <a:r>
              <a:rPr lang="ko-KR" altLang="en-US"/>
              <a:t>	String str = "";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GolfClub() {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GolfClub(int a) {</a:t>
            </a:r>
            <a:endParaRPr lang="ko-KR" altLang="en-US"/>
          </a:p>
          <a:p>
            <a:pPr>
              <a:defRPr/>
            </a:pPr>
            <a:r>
              <a:rPr lang="ko-KR" altLang="en-US"/>
              <a:t>		this.num = a;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GolfClub(String a) {</a:t>
            </a:r>
            <a:endParaRPr lang="ko-KR" altLang="en-US"/>
          </a:p>
          <a:p>
            <a:pPr>
              <a:defRPr/>
            </a:pPr>
            <a:r>
              <a:rPr lang="ko-KR" altLang="en-US"/>
              <a:t>		this.str = a;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void print() {</a:t>
            </a:r>
            <a:endParaRPr lang="ko-KR" altLang="en-US"/>
          </a:p>
          <a:p>
            <a:pPr>
              <a:defRPr/>
            </a:pPr>
            <a:r>
              <a:rPr lang="ko-KR" altLang="en-US"/>
              <a:t>		if (str.length() &lt;= 0)</a:t>
            </a:r>
            <a:endParaRPr lang="ko-KR" altLang="en-US"/>
          </a:p>
          <a:p>
            <a:pPr>
              <a:defRPr/>
            </a:pPr>
            <a:r>
              <a:rPr lang="ko-KR" altLang="en-US"/>
              <a:t>			// 처음에 str.equals(null)했는데 왜 안됐을까요?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System.out.println(this.num + "번 아이언입니다.");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	else</a:t>
            </a:r>
            <a:endParaRPr lang="ko-KR" altLang="en-US"/>
          </a:p>
          <a:p>
            <a:pPr>
              <a:defRPr/>
            </a:pPr>
            <a:r>
              <a:rPr lang="ko-KR" altLang="en-US"/>
              <a:t>			System.out.println(this.str + "입니다.");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//퍼블릭 클래스 매인 메서드 [한글되는거 신기하지 않나요?]</a:t>
            </a:r>
            <a:endParaRPr lang="en-US" altLang="ko-KR"/>
          </a:p>
          <a:p>
            <a:pPr>
              <a:defRPr/>
            </a:pPr>
            <a:r>
              <a:rPr lang="en-US" altLang="ko-KR"/>
              <a:t>public class 객체지향1 { // 보기 편하라고 한거에요.</a:t>
            </a:r>
            <a:endParaRPr lang="en-US" altLang="ko-KR"/>
          </a:p>
          <a:p>
            <a:pPr>
              <a:defRPr/>
            </a:pPr>
            <a:r>
              <a:rPr lang="en-US" altLang="ko-KR"/>
              <a:t>	public static void main(String[] args) {</a:t>
            </a:r>
            <a:endParaRPr lang="en-US" altLang="ko-KR"/>
          </a:p>
          <a:p>
            <a:pPr>
              <a:defRPr/>
            </a:pPr>
            <a:r>
              <a:rPr lang="en-US" altLang="ko-KR"/>
              <a:t>		// {8}출력문</a:t>
            </a:r>
            <a:endParaRPr lang="en-US" altLang="ko-KR"/>
          </a:p>
          <a:p>
            <a:pPr>
              <a:defRPr/>
            </a:pPr>
            <a:r>
              <a:rPr lang="en-US" altLang="ko-KR"/>
              <a:t>		Dice d = new Dice();</a:t>
            </a:r>
            <a:endParaRPr lang="en-US" altLang="ko-KR"/>
          </a:p>
          <a:p>
            <a:pPr>
              <a:defRPr/>
            </a:pPr>
            <a:r>
              <a:rPr lang="en-US" altLang="ko-KR"/>
              <a:t>		for (int i = 0; i &lt; 10; i++)</a:t>
            </a:r>
            <a:endParaRPr lang="en-US" altLang="ko-KR"/>
          </a:p>
          <a:p>
            <a:pPr>
              <a:defRPr/>
            </a:pPr>
            <a:r>
              <a:rPr lang="en-US" altLang="ko-KR"/>
              <a:t>			System.out.println("주사위숫자: " + d.roll());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class Dice {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//	Dice() {} //생략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	int roll() {</a:t>
            </a:r>
            <a:endParaRPr lang="en-US" altLang="ko-KR"/>
          </a:p>
          <a:p>
            <a:pPr>
              <a:defRPr/>
            </a:pPr>
            <a:r>
              <a:rPr lang="en-US" altLang="ko-KR"/>
              <a:t>		return (int) (Math.random() * 6) + 1;</a:t>
            </a:r>
            <a:endParaRPr lang="en-US" altLang="ko-KR"/>
          </a:p>
          <a:p>
            <a:pPr>
              <a:defRPr/>
            </a:pPr>
            <a:r>
              <a:rPr lang="en-US" altLang="ko-KR"/>
              <a:t>	}</a:t>
            </a:r>
            <a:endParaRPr lang="en-US" altLang="ko-KR"/>
          </a:p>
          <a:p>
            <a:pPr>
              <a:defRPr/>
            </a:pPr>
            <a:r>
              <a:rPr lang="en-US" altLang="ko-KR"/>
              <a:t>}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//퍼블릭 클래스 매인 메서드</a:t>
            </a:r>
            <a:endParaRPr lang="ko-KR" altLang="en-US"/>
          </a:p>
          <a:p>
            <a:pPr>
              <a:defRPr/>
            </a:pPr>
            <a:r>
              <a:rPr lang="ko-KR" altLang="en-US"/>
              <a:t>public class 객체지향1 {</a:t>
            </a:r>
            <a:endParaRPr lang="ko-KR" altLang="en-US"/>
          </a:p>
          <a:p>
            <a:pPr>
              <a:defRPr/>
            </a:pPr>
            <a:r>
              <a:rPr lang="ko-KR" altLang="en-US"/>
              <a:t>	public static void main(String[] args) {</a:t>
            </a:r>
            <a:endParaRPr lang="ko-KR" altLang="en-US"/>
          </a:p>
          <a:p>
            <a:pPr>
              <a:defRPr/>
            </a:pPr>
            <a:r>
              <a:rPr lang="ko-KR" altLang="en-US"/>
              <a:t>		// 출력문</a:t>
            </a:r>
            <a:endParaRPr lang="ko-KR" altLang="en-US"/>
          </a:p>
          <a:p>
            <a:pPr>
              <a:defRPr/>
            </a:pPr>
            <a:r>
              <a:rPr lang="ko-KR" altLang="en-US"/>
              <a:t>		Printer pr1 = new Printer();</a:t>
            </a:r>
            <a:endParaRPr lang="ko-KR" altLang="en-US"/>
          </a:p>
          <a:p>
            <a:pPr>
              <a:defRPr/>
            </a:pPr>
            <a:r>
              <a:rPr lang="ko-KR" altLang="en-US"/>
              <a:t>		pr1.numOfPapers = 100;</a:t>
            </a:r>
            <a:endParaRPr lang="ko-KR" altLang="en-US"/>
          </a:p>
          <a:p>
            <a:pPr>
              <a:defRPr/>
            </a:pPr>
            <a:r>
              <a:rPr lang="ko-KR" altLang="en-US"/>
              <a:t>		pr1.print(70);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class Printer {</a:t>
            </a:r>
            <a:endParaRPr lang="ko-KR" altLang="en-US"/>
          </a:p>
          <a:p>
            <a:pPr>
              <a:defRPr/>
            </a:pPr>
            <a:r>
              <a:rPr lang="ko-KR" altLang="en-US"/>
              <a:t>	int numOfPapers = 0; // 안해도 0으로 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	void print(int amount) {</a:t>
            </a:r>
            <a:endParaRPr lang="ko-KR" altLang="en-US"/>
          </a:p>
          <a:p>
            <a:pPr>
              <a:defRPr/>
            </a:pPr>
            <a:r>
              <a:rPr lang="ko-KR" altLang="en-US"/>
              <a:t>		// 코드추가</a:t>
            </a:r>
            <a:endParaRPr lang="ko-KR" altLang="en-US"/>
          </a:p>
          <a:p>
            <a:pPr>
              <a:defRPr/>
            </a:pPr>
            <a:r>
              <a:rPr lang="ko-KR" altLang="en-US"/>
              <a:t>		this.numOfPapers -= amount;</a:t>
            </a:r>
            <a:endParaRPr lang="ko-KR" altLang="en-US"/>
          </a:p>
          <a:p>
            <a:pPr>
              <a:defRPr/>
            </a:pPr>
            <a:r>
              <a:rPr lang="ko-KR" altLang="en-US"/>
              <a:t>		System.out.println("남은 용지는 " + this.numOfPapers + "장 입니다.");</a:t>
            </a:r>
            <a:endParaRPr lang="ko-KR" altLang="en-US"/>
          </a:p>
          <a:p>
            <a:pPr>
              <a:defRPr/>
            </a:pPr>
            <a:r>
              <a:rPr lang="ko-KR" altLang="en-US"/>
              <a:t>	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}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Relationship Id="rId4" Type="http://schemas.openxmlformats.org/officeDocument/2006/relationships/image" Target="../media/image28.gif"  /><Relationship Id="rId5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1-1~7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923" y="1301860"/>
            <a:ext cx="10172154" cy="457975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968859" y="1980258"/>
            <a:ext cx="2603378" cy="3654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그래서 필드가 머냐</a:t>
            </a:r>
            <a:r>
              <a:rPr lang="en-US" altLang="ko-KR"/>
              <a:t>;;</a:t>
            </a:r>
            <a:endParaRPr lang="en-US" altLang="ko-KR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48594" y="1177505"/>
            <a:ext cx="3313092" cy="2527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850" y="1149505"/>
            <a:ext cx="5635150" cy="33352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1-{5}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323346"/>
            <a:ext cx="5738119" cy="314424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07214" y="4528830"/>
            <a:ext cx="4527783" cy="1676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1-{6}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l="610"/>
          <a:stretch>
            <a:fillRect/>
          </a:stretch>
        </p:blipFill>
        <p:spPr>
          <a:xfrm>
            <a:off x="940108" y="1398700"/>
            <a:ext cx="6481101" cy="4477318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57379" y="2593932"/>
            <a:ext cx="4559534" cy="1670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1-{7}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369" y="1389062"/>
            <a:ext cx="6120678" cy="507206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4621" y="1171772"/>
            <a:ext cx="3365673" cy="26226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267975" y="4904050"/>
            <a:ext cx="3488957" cy="3597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이거 왜안됨</a:t>
            </a:r>
            <a:r>
              <a:rPr lang="en-US" altLang="ko-KR"/>
              <a:t>;;</a:t>
            </a:r>
            <a:r>
              <a:rPr lang="ko-KR" altLang="en-US"/>
              <a:t>	미치겠네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rcRect l="1180"/>
          <a:stretch>
            <a:fillRect/>
          </a:stretch>
        </p:blipFill>
        <p:spPr>
          <a:xfrm>
            <a:off x="506925" y="0"/>
            <a:ext cx="6667003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553601" y="5003268"/>
            <a:ext cx="6313386" cy="1178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843a"/>
                </a:solidFill>
              </a:rPr>
              <a:t>null</a:t>
            </a:r>
            <a:r>
              <a:rPr lang="ko-KR" altLang="en-US"/>
              <a:t>은 객체가 아니라서 </a:t>
            </a:r>
            <a:r>
              <a:rPr lang="en-US" altLang="ko-KR"/>
              <a:t>==</a:t>
            </a:r>
            <a:r>
              <a:rPr lang="ko-KR" altLang="en-US"/>
              <a:t>을 써야합니다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ffff00"/>
                </a:solidFill>
              </a:rPr>
              <a:t>equlas</a:t>
            </a:r>
            <a:r>
              <a:rPr lang="en-US" altLang="ko-KR">
                <a:solidFill>
                  <a:schemeClr val="dk1"/>
                </a:solidFill>
              </a:rPr>
              <a:t>()</a:t>
            </a:r>
            <a:r>
              <a:rPr lang="ko-KR" altLang="en-US"/>
              <a:t>는 객체를 비교하는 함수라서 오류가 났습니다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	라고 </a:t>
            </a:r>
            <a:r>
              <a:rPr lang="ko-KR" altLang="en-US" b="1" i="1" u="sng"/>
              <a:t>조장님 </a:t>
            </a:r>
            <a:r>
              <a:rPr lang="ko-KR" altLang="en-US"/>
              <a:t>께서 알려주심 </a:t>
            </a:r>
            <a:r>
              <a:rPr lang="ko-KR" altLang="en-US" strike="sngStrike"/>
              <a:t>답답해죽을뻔</a:t>
            </a:r>
            <a:r>
              <a:rPr lang="en-US" altLang="ko-KR" strike="sngStrike"/>
              <a:t>;;</a:t>
            </a:r>
            <a:endParaRPr lang="en-US" altLang="ko-KR" strike="sngStrike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5845" y="1200944"/>
            <a:ext cx="4537008" cy="251803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56377" y="679185"/>
            <a:ext cx="2895600" cy="374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1-{8}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241" y="1293018"/>
            <a:ext cx="7303842" cy="5281939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4330" y="1200035"/>
            <a:ext cx="3429176" cy="445792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302249" y="750094"/>
            <a:ext cx="5333366" cy="36242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반복문을 이용해 </a:t>
            </a:r>
            <a:r>
              <a:rPr lang="en-US" altLang="ko-KR"/>
              <a:t>1~6</a:t>
            </a:r>
            <a:r>
              <a:rPr lang="ko-KR" altLang="en-US"/>
              <a:t>까지 나오는지 여러번 실험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en-US" altLang="ko-KR"/>
              <a:t>1-01</a:t>
            </a:r>
            <a:r>
              <a:rPr lang="ko-KR" altLang="en-US"/>
              <a:t> 도전과제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326" y="1257661"/>
            <a:ext cx="8915535" cy="532163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7177" y="669283"/>
            <a:ext cx="3378373" cy="438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en-US" altLang="ko-KR"/>
              <a:t>1-02</a:t>
            </a:r>
            <a:r>
              <a:rPr lang="ko-KR" altLang="en-US"/>
              <a:t> 도전과제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992" y="1273971"/>
            <a:ext cx="7746932" cy="540807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3344" y="1038960"/>
            <a:ext cx="4819897" cy="2279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en-US" altLang="ko-KR"/>
              <a:t>1-03</a:t>
            </a:r>
            <a:r>
              <a:rPr lang="ko-KR" altLang="en-US"/>
              <a:t> 도전과제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970" y="1323606"/>
            <a:ext cx="5440707" cy="238805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4445" y="463020"/>
            <a:ext cx="5552898" cy="4643303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3549384" y="5810249"/>
            <a:ext cx="4415526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이건</a:t>
            </a:r>
            <a:r>
              <a:rPr lang="en-US" altLang="ko-KR"/>
              <a:t>...</a:t>
            </a:r>
            <a:r>
              <a:rPr lang="ko-KR" altLang="en-US"/>
              <a:t> 궁금하면 개인적으로 오세여</a:t>
            </a:r>
            <a:r>
              <a:rPr lang="en-US" altLang="ko-KR"/>
              <a:t>;;</a:t>
            </a:r>
            <a:endParaRPr lang="en-US" altLang="ko-KR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640" y="4009454"/>
            <a:ext cx="4902452" cy="1670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1-8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rcRect l="300"/>
          <a:stretch>
            <a:fillRect/>
          </a:stretch>
        </p:blipFill>
        <p:spPr>
          <a:xfrm>
            <a:off x="757607" y="1682660"/>
            <a:ext cx="5679029" cy="3492679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rcRect l="1070"/>
          <a:stretch>
            <a:fillRect/>
          </a:stretch>
        </p:blipFill>
        <p:spPr>
          <a:xfrm>
            <a:off x="7624446" y="1406425"/>
            <a:ext cx="2663848" cy="387369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203096" y="5268013"/>
            <a:ext cx="7785806" cy="9022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Sklass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스테틱 클라스라서</a:t>
            </a:r>
            <a:r>
              <a:rPr lang="en-US" altLang="ko-KR"/>
              <a:t>,</a:t>
            </a:r>
            <a:r>
              <a:rPr lang="ko-KR" altLang="en-US"/>
              <a:t> 새로운 객체를 만들어도 새로만들지않고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누적되어 값이 저장됩니다</a:t>
            </a:r>
            <a:r>
              <a:rPr lang="en-US" altLang="ko-KR"/>
              <a:t>.</a:t>
            </a:r>
            <a:r>
              <a:rPr lang="ko-KR" altLang="en-US"/>
              <a:t> 이부분은 개념 문제라서 이해가안되시면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클라스 부분을 다시공부 합시다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1-9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9237" y="1647733"/>
            <a:ext cx="8293526" cy="3562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1-10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954" y="1207939"/>
            <a:ext cx="9970092" cy="444212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234728" y="4633183"/>
            <a:ext cx="5823476" cy="6417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같은 클라스 내라도</a:t>
            </a:r>
            <a:r>
              <a:rPr lang="en-US" altLang="ko-KR"/>
              <a:t>,</a:t>
            </a:r>
            <a:r>
              <a:rPr lang="ko-KR" altLang="en-US"/>
              <a:t> 객채를 생성하지 않는 이상</a:t>
            </a:r>
            <a:endParaRPr lang="ko-KR" altLang="en-US"/>
          </a:p>
          <a:p>
            <a:pPr>
              <a:defRPr/>
            </a:pPr>
            <a:r>
              <a:rPr lang="en-US" altLang="ko-KR"/>
              <a:t>static </a:t>
            </a:r>
            <a:r>
              <a:rPr lang="ko-KR" altLang="en-US"/>
              <a:t>메서드로 바꿔줘야 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1-{1}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364" y="1433695"/>
            <a:ext cx="5596140" cy="5120157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3864" y="2018093"/>
            <a:ext cx="2844946" cy="28195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515970" y="5933513"/>
            <a:ext cx="1433344" cy="29897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400"/>
              <a:t>this </a:t>
            </a:r>
            <a:r>
              <a:rPr lang="ko-KR" altLang="en-US" sz="1400"/>
              <a:t>왜 썻지</a:t>
            </a:r>
            <a:r>
              <a:rPr lang="en-US" altLang="ko-KR" sz="1400"/>
              <a:t>?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1-{2}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480" y="3872132"/>
            <a:ext cx="6051860" cy="236232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6198" y="2040319"/>
            <a:ext cx="4826248" cy="277509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332" y="1357342"/>
            <a:ext cx="5975657" cy="2451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1-{1,2}</a:t>
            </a:r>
            <a:r>
              <a:rPr lang="ko-KR" altLang="en-US"/>
              <a:t>전체</a:t>
            </a: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l="540" b="1600"/>
          <a:stretch>
            <a:fillRect/>
          </a:stretch>
        </p:blipFill>
        <p:spPr>
          <a:xfrm>
            <a:off x="155949" y="1618935"/>
            <a:ext cx="6058274" cy="405715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2799" y="572979"/>
            <a:ext cx="4931753" cy="5577916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1255058" y="5630956"/>
            <a:ext cx="2293957" cy="3583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메인 클라스 메서드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9440956" y="627529"/>
            <a:ext cx="899384" cy="3611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클라스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1-{3}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849" y="1488773"/>
            <a:ext cx="6966726" cy="4906206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3606" y="1495292"/>
            <a:ext cx="4945151" cy="386741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60932" y="3796696"/>
            <a:ext cx="1670135" cy="2889398"/>
          </a:xfrm>
          <a:prstGeom prst="rect">
            <a:avLst/>
          </a:prstGeom>
          <a:ln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1-{4}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078" y="1374245"/>
            <a:ext cx="6936473" cy="304456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7984" y="4794998"/>
            <a:ext cx="4496030" cy="175269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0476" y="555625"/>
            <a:ext cx="4704537" cy="3661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84</ep:Words>
  <ep:PresentationFormat>와이드스크린</ep:PresentationFormat>
  <ep:Paragraphs>31</ep:Paragraphs>
  <ep:Slides>17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1-1~7</vt:lpstr>
      <vt:lpstr>1-8</vt:lpstr>
      <vt:lpstr>1-9</vt:lpstr>
      <vt:lpstr>1-10</vt:lpstr>
      <vt:lpstr>1-{1}</vt:lpstr>
      <vt:lpstr>1-{2}</vt:lpstr>
      <vt:lpstr>1-{1,2}전체</vt:lpstr>
      <vt:lpstr>1-{3}</vt:lpstr>
      <vt:lpstr>1-{4}</vt:lpstr>
      <vt:lpstr>1-{5}</vt:lpstr>
      <vt:lpstr>1-{6}</vt:lpstr>
      <vt:lpstr>1-{7}</vt:lpstr>
      <vt:lpstr>슬라이드 13</vt:lpstr>
      <vt:lpstr>1-{8}</vt:lpstr>
      <vt:lpstr>1-01 도전과제</vt:lpstr>
      <vt:lpstr>1-02 도전과제</vt:lpstr>
      <vt:lpstr>1-03 도전과제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2022-04-28T03:46:02.000</dcterms:created>
  <dc:creator>user</dc:creator>
  <cp:lastModifiedBy>MASTER</cp:lastModifiedBy>
  <dcterms:modified xsi:type="dcterms:W3CDTF">2022-05-07T11:28:47.170</dcterms:modified>
  <cp:revision>214</cp:revision>
  <dc:title>개발팁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